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98" r:id="rId2"/>
    <p:sldId id="281" r:id="rId3"/>
    <p:sldId id="290" r:id="rId4"/>
    <p:sldId id="293" r:id="rId5"/>
    <p:sldId id="294" r:id="rId6"/>
    <p:sldId id="296" r:id="rId7"/>
    <p:sldId id="297" r:id="rId8"/>
  </p:sldIdLst>
  <p:sldSz cx="12192000" cy="6858000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39B0D4"/>
    <a:srgbClr val="727272"/>
    <a:srgbClr val="010000"/>
    <a:srgbClr val="FFA751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595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F62A7E-A2F8-438F-9CF8-47DE63F471B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7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7B74D-3791-4AC6-8451-F10DBCCCDD9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465887">
              <a:defRPr/>
            </a:pPr>
            <a:fld id="{0CA7B74D-3791-4AC6-8451-F10DBCCCDD9A}" type="slidenum">
              <a:rPr lang="en-US">
                <a:solidFill>
                  <a:prstClr val="black"/>
                </a:solidFill>
              </a:rPr>
              <a:pPr defTabSz="465887"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0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465887">
              <a:defRPr/>
            </a:pPr>
            <a:fld id="{0CA7B74D-3791-4AC6-8451-F10DBCCCDD9A}" type="slidenum">
              <a:rPr lang="en-US">
                <a:solidFill>
                  <a:prstClr val="black"/>
                </a:solidFill>
              </a:rPr>
              <a:pPr defTabSz="465887"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22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465887">
              <a:defRPr/>
            </a:pPr>
            <a:fld id="{0CA7B74D-3791-4AC6-8451-F10DBCCCDD9A}" type="slidenum">
              <a:rPr lang="en-US">
                <a:solidFill>
                  <a:prstClr val="black"/>
                </a:solidFill>
              </a:rPr>
              <a:pPr defTabSz="465887"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672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406400" y="696913"/>
            <a:ext cx="61976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defTabSz="465887">
              <a:defRPr/>
            </a:pPr>
            <a:fld id="{0CA7B74D-3791-4AC6-8451-F10DBCCCDD9A}" type="slidenum">
              <a:rPr lang="en-US">
                <a:solidFill>
                  <a:prstClr val="black"/>
                </a:solidFill>
              </a:rPr>
              <a:pPr defTabSz="465887"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57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A1ED8E-AC55-4B4E-9CC7-78DC6D689357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E1BAA-A38D-40DE-B22C-DF9BD7D82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EF5D4A-3B8A-4F73-B4D0-567E8A0E3EF9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DD027-5576-4F27-AAB6-1D994836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22BEE9E-DEC9-4ACF-AAAA-45C205EB7BF6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CE61-8714-431B-A40A-01B1C5541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84DBB8-A4DE-461B-94B8-615F91BAA827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3CE7-23F7-4828-823C-E0205DF2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652D94-93F4-40A0-A26F-E9339256BCDC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31D2-2A87-4F4C-A9AD-05C6CC2B3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3AF853-CA5D-49CE-8306-5FF4F9CF3EA9}" type="datetime1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6D9-1635-4844-816A-0A8A2160F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0459D5-72A5-45C4-B16A-D14299DDD578}" type="datetime1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100A-98DE-4944-910A-A93F5CA9F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CBC97C-F471-4420-A42B-A46F686811FA}" type="datetime1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3342B-5A73-45DC-864D-086DE780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53512D-D909-4AE0-9AB0-7D2DC5C52581}" type="datetime1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5AFB3-1ACD-44AC-8702-86B1729DF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D1FAD0-6C25-4B8B-89A5-E66A843CD8CF}" type="datetime1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15F3-5E77-4C57-9E21-50D6D1D6C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4C1BB0-3D5C-4E9C-9029-F00452C56F2B}" type="datetime1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2169A-B3C7-4FB6-967F-AF95F4EB3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-4762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95375"/>
            <a:ext cx="109728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3FD00B4C-429A-4716-95AB-FD28B9D579F9}" type="datetime1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adeGothic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1411BA53-830D-4830-BB65-E58DBE17D0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="" xmlns:a16="http://schemas.microsoft.com/office/drawing/2014/main" id="{232C865B-1873-1251-D238-85D1633DFA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37600" y="350906"/>
            <a:ext cx="3114121" cy="462910"/>
          </a:xfrm>
          <a:prstGeom prst="rect">
            <a:avLst/>
          </a:prstGeom>
        </p:spPr>
      </p:pic>
      <p:sp>
        <p:nvSpPr>
          <p:cNvPr id="7" name="Title 7">
            <a:extLst>
              <a:ext uri="{FF2B5EF4-FFF2-40B4-BE49-F238E27FC236}">
                <a16:creationId xmlns="" xmlns:a16="http://schemas.microsoft.com/office/drawing/2014/main" id="{68613530-5A0D-67F2-800D-81EC294AC828}"/>
              </a:ext>
            </a:extLst>
          </p:cNvPr>
          <p:cNvSpPr txBox="1">
            <a:spLocks/>
          </p:cNvSpPr>
          <p:nvPr/>
        </p:nvSpPr>
        <p:spPr bwMode="auto">
          <a:xfrm>
            <a:off x="-317976" y="231881"/>
            <a:ext cx="7477759" cy="1585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TradeGothic"/>
                <a:ea typeface="ＭＳ Ｐゴシック" charset="0"/>
                <a:cs typeface="ＭＳ Ｐゴシック" charset="0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radeGothic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4000" b="1" dirty="0">
                <a:solidFill>
                  <a:srgbClr val="FF0000"/>
                </a:solidFill>
                <a:latin typeface="Garamond" panose="02020404030301010803" pitchFamily="18" charset="0"/>
              </a:rPr>
              <a:t>BGI HACKATHON </a:t>
            </a:r>
            <a:r>
              <a:rPr lang="en-US" sz="40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2026</a:t>
            </a:r>
            <a:endParaRPr lang="en-IN" sz="40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789BB7C-1701-4B66-5939-CB68531A283E}"/>
              </a:ext>
            </a:extLst>
          </p:cNvPr>
          <p:cNvSpPr txBox="1"/>
          <p:nvPr/>
        </p:nvSpPr>
        <p:spPr>
          <a:xfrm>
            <a:off x="557630" y="1537281"/>
            <a:ext cx="74637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IDEA SUBMISSION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1CB0B01F-242C-918F-35F7-9FFBFD5FF3EC}"/>
              </a:ext>
            </a:extLst>
          </p:cNvPr>
          <p:cNvSpPr txBox="1"/>
          <p:nvPr/>
        </p:nvSpPr>
        <p:spPr>
          <a:xfrm>
            <a:off x="633743" y="2401927"/>
            <a:ext cx="8103857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Theme-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ID –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Title-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 Statement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Category- Software/Hardware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Team ID-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Team Name (Registered on portal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-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9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0" y="746623"/>
            <a:ext cx="10972800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/>
            </a:r>
            <a:b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IDEA TITLE</a:t>
            </a:r>
          </a:p>
        </p:txBody>
      </p:sp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323557" y="2599494"/>
            <a:ext cx="11528164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3200" b="1" u="sng" dirty="0" smtClean="0"/>
              <a:t>Solution Overview</a:t>
            </a:r>
          </a:p>
          <a:p>
            <a:pPr algn="just"/>
            <a:endParaRPr lang="en-US" sz="3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#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Description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your idea, solution, or working prototype 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# Explanation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how your approach effectively resolves the identified problem </a:t>
            </a:r>
          </a:p>
          <a:p>
            <a:pPr algn="just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# Key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elements that make your solution novel, creative, or distinct from existing alternatives 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3C59FA8E-7E8F-E597-47EB-6D67E264C7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4178" y="350906"/>
            <a:ext cx="4093699" cy="6479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094232" y="959540"/>
            <a:ext cx="9503664" cy="11430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SOLUTION </a:t>
            </a:r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APPROACH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51913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Technologies to be used (e.g. programming languages, frameworks, hardware)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Methodology and process for implementation (Flow Charts/Images/ working prototype)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C289B050-2043-AC61-B89A-ED0C66A13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482818" y="350906"/>
            <a:ext cx="3530991" cy="60863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-476906" y="1102234"/>
            <a:ext cx="10972800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FEASIBILITY AND VIABILITY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1007952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Analysis of the feasibility of the idea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Potential challenges and risks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Strategies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for overcoming these challenges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="" xmlns:a16="http://schemas.microsoft.com/office/drawing/2014/main" id="{7DF00B13-7184-6E23-3D82-8AEEB33D9A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37600" y="350906"/>
            <a:ext cx="3114121" cy="46291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8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-521450" y="1248152"/>
            <a:ext cx="10972800" cy="11430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BENEFITS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1143754" y="255044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Potential impact on the target audience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Benefits of the solution (social, economic, environmental, etc.)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EEC10E74-6A4D-C182-6A00-713CC11407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37600" y="350906"/>
            <a:ext cx="3114121" cy="46291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4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-99060" y="1490011"/>
            <a:ext cx="9494520" cy="1029752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AND REFERENCES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795263"/>
            <a:ext cx="938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noProof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Details / Links of the reference and research work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="" xmlns:a16="http://schemas.microsoft.com/office/drawing/2014/main" id="{823B0F35-F242-223B-4CC1-9E972757D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37600" y="350906"/>
            <a:ext cx="3114121" cy="46291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8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4651" y="534773"/>
            <a:ext cx="841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POINTERS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="" xmlns:a16="http://schemas.microsoft.com/office/drawing/2014/main" id="{FE9FA8A7-426A-4B79-212D-481F791D2A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737600" y="350906"/>
            <a:ext cx="3114121" cy="462910"/>
          </a:xfrm>
          <a:prstGeom prst="rect">
            <a:avLst/>
          </a:prstGeom>
        </p:spPr>
      </p:pic>
      <p:sp>
        <p:nvSpPr>
          <p:cNvPr id="11" name="Google Shape;100;p3"/>
          <p:cNvSpPr txBox="1"/>
          <p:nvPr/>
        </p:nvSpPr>
        <p:spPr>
          <a:xfrm>
            <a:off x="679010" y="2064190"/>
            <a:ext cx="11172711" cy="4292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adhere to the following guidelines while preparing your presentation: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Limit your presentation to a maximum of six (6) slides, including the title slide. The file size must not exceed 5 MB.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idea presented should be original and innovative.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Ensure the content is clear, concise, and easy to understand.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Use bullet points, diagrams, </a:t>
            </a:r>
            <a:r>
              <a:rPr lang="en-US" b="1" dirty="0" err="1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infographics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, or images to present your ideas; avoid lengthy paragraphs.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Prepare your presentation strictly using the provided template.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Save and upload the final submission in PDF format only.</a:t>
            </a: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solidFill>
                  <a:srgbClr val="FF0000"/>
                </a:solidFill>
              </a:rPr>
              <a:t>Note: This slide (“Important Pointers”) may be removed before uploading the Idea PPT on the BGI </a:t>
            </a:r>
            <a:r>
              <a:rPr lang="en-US" b="1" dirty="0" err="1">
                <a:solidFill>
                  <a:srgbClr val="FF0000"/>
                </a:solidFill>
              </a:rPr>
              <a:t>Hackathon</a:t>
            </a:r>
            <a:r>
              <a:rPr lang="en-US" b="1" dirty="0">
                <a:solidFill>
                  <a:srgbClr val="FF0000"/>
                </a:solidFill>
              </a:rPr>
              <a:t> portal</a:t>
            </a:r>
            <a:r>
              <a:rPr lang="en-US" dirty="0"/>
              <a:t>.</a:t>
            </a:r>
            <a:endParaRPr sz="2000"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8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7818</TotalTime>
  <Words>284</Words>
  <Application>Microsoft Office PowerPoint</Application>
  <PresentationFormat>Widescreen</PresentationFormat>
  <Paragraphs>50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ＭＳ Ｐゴシック</vt:lpstr>
      <vt:lpstr>Arial</vt:lpstr>
      <vt:lpstr>Calibri</vt:lpstr>
      <vt:lpstr>Garamond</vt:lpstr>
      <vt:lpstr>Times New Roman</vt:lpstr>
      <vt:lpstr>TradeGothic</vt:lpstr>
      <vt:lpstr>Office Theme</vt:lpstr>
      <vt:lpstr>PowerPoint Presentation</vt:lpstr>
      <vt:lpstr> IDEA TITLE</vt:lpstr>
      <vt:lpstr>SOLUTION APPROACH</vt:lpstr>
      <vt:lpstr>FEASIBILITY AND VIABILITY</vt:lpstr>
      <vt:lpstr>IMPACT AND BENEFITS</vt:lpstr>
      <vt:lpstr>RESEARCH  AND REFERENCES</vt:lpstr>
      <vt:lpstr>PowerPoint Presentation</vt:lpstr>
    </vt:vector>
  </TitlesOfParts>
  <Manager/>
  <Company>Crowdfunder, Inc.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subject/>
  <dc:creator>Crowdfunder</dc:creator>
  <cp:keywords/>
  <dc:description/>
  <cp:lastModifiedBy>Prabhat Kumar Soni</cp:lastModifiedBy>
  <cp:revision>161</cp:revision>
  <cp:lastPrinted>2026-03-25T11:02:59Z</cp:lastPrinted>
  <dcterms:created xsi:type="dcterms:W3CDTF">2013-12-12T18:46:50Z</dcterms:created>
  <dcterms:modified xsi:type="dcterms:W3CDTF">2026-03-30T09:47:43Z</dcterms:modified>
  <cp:category/>
</cp:coreProperties>
</file>